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06C444-434F-42ED-9104-992484FB504D}" v="18" dt="2024-05-21T08:42:16.527"/>
    <p1510:client id="{C09105DE-AB94-46D9-88F5-669A37AD9942}" v="89" dt="2024-05-21T08:31:38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94"/>
  </p:normalViewPr>
  <p:slideViewPr>
    <p:cSldViewPr snapToGrid="0">
      <p:cViewPr varScale="1">
        <p:scale>
          <a:sx n="107" d="100"/>
          <a:sy n="107" d="100"/>
        </p:scale>
        <p:origin x="200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32E80-22A1-4BDD-88A4-735E969B2EF8}" type="datetimeFigureOut">
              <a:rPr lang="es-ES" smtClean="0"/>
              <a:t>23/4/25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4E563-8CA7-4C23-8C51-B0D61E3E749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200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518631C-3B47-75EB-66E3-DFC61FA9C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5704" y="549787"/>
            <a:ext cx="9144000" cy="572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B673A0-2EF4-4DE0-3320-53532F796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953B34-79CD-A169-6AFF-4150D6B52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6C1850-A950-43AF-894A-BA7C67721C4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7E4E7AD-64E7-3E21-5137-B0FA70E1DDC8}"/>
              </a:ext>
            </a:extLst>
          </p:cNvPr>
          <p:cNvSpPr txBox="1">
            <a:spLocks/>
          </p:cNvSpPr>
          <p:nvPr userDrawn="1"/>
        </p:nvSpPr>
        <p:spPr>
          <a:xfrm>
            <a:off x="1245704" y="177323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800" b="0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37D6868-3848-46C8-DD1A-4923DEF1988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52875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71229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518631C-3B47-75EB-66E3-DFC61FA9C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5704" y="549787"/>
            <a:ext cx="9144000" cy="572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B673A0-2EF4-4DE0-3320-53532F796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953B34-79CD-A169-6AFF-4150D6B52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6C1850-A950-43AF-894A-BA7C67721C4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7E4E7AD-64E7-3E21-5137-B0FA70E1DDC8}"/>
              </a:ext>
            </a:extLst>
          </p:cNvPr>
          <p:cNvSpPr txBox="1">
            <a:spLocks/>
          </p:cNvSpPr>
          <p:nvPr userDrawn="1"/>
        </p:nvSpPr>
        <p:spPr>
          <a:xfrm>
            <a:off x="1245704" y="177323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800" b="0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37D6868-3848-46C8-DD1A-4923DEF1988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52875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85935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91FB89-B31F-6E67-50A9-CF8695759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8B7DBC5-5AA6-6965-ACAE-5C6FDC3D7F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C00C70-D194-3CE6-41EB-AA55427C27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EA844C-D9E5-2EAA-3A32-E1E84062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80176-0236-49DE-9436-98FBE88B3609}" type="datetimeFigureOut">
              <a:rPr lang="es-ES" smtClean="0"/>
              <a:t>23/4/25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E872C8-D89D-DDC1-89EE-09C404917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425ACE-06A9-D6E1-B9D1-C68A6EADB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6C1850-A950-43AF-894A-BA7C67721C4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8717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F4201B-467A-58B7-B87A-40623C0DF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48F2221-5408-89FA-D66C-E6CD4D8DC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BAE36C-F1FA-7B38-1DF6-E697B543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80176-0236-49DE-9436-98FBE88B3609}" type="datetimeFigureOut">
              <a:rPr lang="es-ES" smtClean="0"/>
              <a:t>23/4/25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73FD5E-F43A-BBC5-340D-A061D2B6B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3EE76B-A36F-A11F-616E-1CC3C8384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6C1850-A950-43AF-894A-BA7C67721C4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557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E94A80-2356-4549-AE64-DD84048A41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747421D-A688-6AE1-0911-ADB24FCD6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50A62-951C-D3AB-7633-1F036787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80176-0236-49DE-9436-98FBE88B3609}" type="datetimeFigureOut">
              <a:rPr lang="es-ES" smtClean="0"/>
              <a:t>23/4/25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1C1E90-F65D-B846-D0DE-8C0A4918A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E541D0-5374-8ACC-CCA6-7296471A5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6C1850-A950-43AF-894A-BA7C67721C4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060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A40FF75C-32DA-2E6E-6956-7FCD223C7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37F81DE6-873F-4470-4EC7-6001AA684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6C1850-A950-43AF-894A-BA7C67721C40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7E3798D-3115-5F6D-C7F3-74AA3CDDB989}"/>
              </a:ext>
            </a:extLst>
          </p:cNvPr>
          <p:cNvCxnSpPr/>
          <p:nvPr userDrawn="1"/>
        </p:nvCxnSpPr>
        <p:spPr>
          <a:xfrm>
            <a:off x="806317" y="1122363"/>
            <a:ext cx="105156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Subtítulo 2">
            <a:extLst>
              <a:ext uri="{FF2B5EF4-FFF2-40B4-BE49-F238E27FC236}">
                <a16:creationId xmlns:a16="http://schemas.microsoft.com/office/drawing/2014/main" id="{84F5A6DC-59C1-5891-5D47-CC4A0EE6969F}"/>
              </a:ext>
            </a:extLst>
          </p:cNvPr>
          <p:cNvSpPr txBox="1">
            <a:spLocks/>
          </p:cNvSpPr>
          <p:nvPr userDrawn="1"/>
        </p:nvSpPr>
        <p:spPr>
          <a:xfrm>
            <a:off x="1245704" y="177323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800" b="0" dirty="0"/>
          </a:p>
        </p:txBody>
      </p:sp>
      <p:pic>
        <p:nvPicPr>
          <p:cNvPr id="2" name="Imagen 1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1E9B26F8-890A-084D-FCFE-7F5E058430E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150" y="5628904"/>
            <a:ext cx="880353" cy="1050554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4F7A767F-19A5-0DA5-487A-26543B9C3759}"/>
              </a:ext>
            </a:extLst>
          </p:cNvPr>
          <p:cNvSpPr txBox="1">
            <a:spLocks/>
          </p:cNvSpPr>
          <p:nvPr userDrawn="1"/>
        </p:nvSpPr>
        <p:spPr>
          <a:xfrm>
            <a:off x="450057" y="5931018"/>
            <a:ext cx="4585081" cy="4463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400" b="0" i="0" dirty="0">
                <a:latin typeface="Avenir Next Condensed" panose="020B0506020202020204" pitchFamily="34" charset="0"/>
              </a:rPr>
              <a:t>Día nacional de la nutrición | </a:t>
            </a:r>
            <a:r>
              <a:rPr lang="es-ES" sz="1400" b="0" i="0" dirty="0">
                <a:effectLst/>
                <a:latin typeface="Avenir Next Condensed" panose="020B0506020202020204" pitchFamily="34" charset="0"/>
              </a:rPr>
              <a:t>28 mayo 2025</a:t>
            </a:r>
            <a:endParaRPr lang="es-ES" sz="1400" b="0" i="0" dirty="0">
              <a:latin typeface="Avenir Next Condensed" panose="020B0506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400" b="0" i="0" dirty="0">
                <a:solidFill>
                  <a:srgbClr val="F5C757"/>
                </a:solidFill>
                <a:latin typeface="Avenir Next Condensed" panose="020B0506020202020204" pitchFamily="34" charset="0"/>
              </a:rPr>
              <a:t>Procesando </a:t>
            </a:r>
            <a:r>
              <a:rPr lang="es-ES" sz="1400" b="0" i="0" dirty="0">
                <a:solidFill>
                  <a:srgbClr val="F5C757"/>
                </a:solidFill>
                <a:effectLst/>
                <a:latin typeface="Avenir Next Condensed" panose="020B0506020202020204" pitchFamily="34" charset="0"/>
              </a:rPr>
              <a:t>seguridad, sostenibilidad y salud</a:t>
            </a:r>
          </a:p>
        </p:txBody>
      </p:sp>
    </p:spTree>
    <p:extLst>
      <p:ext uri="{BB962C8B-B14F-4D97-AF65-F5344CB8AC3E}">
        <p14:creationId xmlns:p14="http://schemas.microsoft.com/office/powerpoint/2010/main" val="246719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58" r:id="rId4"/>
    <p:sldLayoutId id="214748365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DB8D2F4-5C17-5623-3AA3-A57901249EE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D50A64C-91C1-614A-5542-20E9E8469527}"/>
              </a:ext>
            </a:extLst>
          </p:cNvPr>
          <p:cNvSpPr txBox="1"/>
          <p:nvPr/>
        </p:nvSpPr>
        <p:spPr>
          <a:xfrm>
            <a:off x="384612" y="3521720"/>
            <a:ext cx="5429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TITULO PONENCIA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8489BE-C269-D741-89E3-B5BBF14860E8}"/>
              </a:ext>
            </a:extLst>
          </p:cNvPr>
          <p:cNvSpPr txBox="1"/>
          <p:nvPr/>
        </p:nvSpPr>
        <p:spPr>
          <a:xfrm>
            <a:off x="384612" y="5051360"/>
            <a:ext cx="5429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Autor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19755B18-DFFD-3C42-A235-CF1636BA4609}"/>
              </a:ext>
            </a:extLst>
          </p:cNvPr>
          <p:cNvCxnSpPr>
            <a:cxnSpLocks/>
          </p:cNvCxnSpPr>
          <p:nvPr/>
        </p:nvCxnSpPr>
        <p:spPr>
          <a:xfrm>
            <a:off x="418902" y="4709160"/>
            <a:ext cx="536067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6B454863-BFF8-B0E0-9153-77F68A9A7D5C}"/>
              </a:ext>
            </a:extLst>
          </p:cNvPr>
          <p:cNvSpPr txBox="1"/>
          <p:nvPr/>
        </p:nvSpPr>
        <p:spPr>
          <a:xfrm>
            <a:off x="7920841" y="6127666"/>
            <a:ext cx="3325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Avenir Next Condensed Demi Bold" panose="020B0506020202020204" pitchFamily="34" charset="0"/>
              </a:rPr>
              <a:t>DÍA NACIONAL DE LA NUTRICIÓN</a:t>
            </a:r>
          </a:p>
        </p:txBody>
      </p:sp>
    </p:spTree>
    <p:extLst>
      <p:ext uri="{BB962C8B-B14F-4D97-AF65-F5344CB8AC3E}">
        <p14:creationId xmlns:p14="http://schemas.microsoft.com/office/powerpoint/2010/main" val="394585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92EE23A5-75B8-1C7C-B140-1D484DC4E7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250DAF-7571-8727-22DC-C9B9B046389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52875" y="1825625"/>
            <a:ext cx="9589296" cy="3838905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36680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4115</TotalTime>
  <Words>8</Words>
  <Application>Microsoft Macintosh PowerPoint</Application>
  <PresentationFormat>Panorámica</PresentationFormat>
  <Paragraphs>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Aptos</vt:lpstr>
      <vt:lpstr>Arial</vt:lpstr>
      <vt:lpstr>Avenir Next Condensed</vt:lpstr>
      <vt:lpstr>Avenir Next Condensed Demi Bold</vt:lpstr>
      <vt:lpstr>Open Sans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Barbara Navarro</dc:creator>
  <cp:lastModifiedBy>Rosa López</cp:lastModifiedBy>
  <cp:revision>4</cp:revision>
  <dcterms:created xsi:type="dcterms:W3CDTF">2024-05-17T09:29:41Z</dcterms:created>
  <dcterms:modified xsi:type="dcterms:W3CDTF">2025-04-23T11:50:56Z</dcterms:modified>
</cp:coreProperties>
</file>