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84" r:id="rId2"/>
    <p:sldMasterId id="2147483672" r:id="rId3"/>
    <p:sldMasterId id="2147483660" r:id="rId4"/>
  </p:sldMasterIdLst>
  <p:sldIdLst>
    <p:sldId id="256" r:id="rId5"/>
    <p:sldId id="258" r:id="rId6"/>
    <p:sldId id="260" r:id="rId7"/>
    <p:sldId id="257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8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5157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834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6982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128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712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7019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380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368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1226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822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934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03742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1956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8940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D60A51-BD2C-43B9-A1CB-B8758892DD11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C64DB2-E470-4E8E-8312-BC1AE4B22A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3302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8684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6983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1939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0343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274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0674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237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7210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2067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4139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1555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A768B-2314-4D35-B487-091D6EF7D9BC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80DBF-1267-45DF-8024-739287F4AE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28972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3839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5666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1244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00655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709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6219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64170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855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4213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7407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3235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22DF9-8BFC-4D39-93B0-5FD6830A261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829119-56E5-4646-9544-36B63E277C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1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734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8695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518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8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595E5-2F12-4A77-80A5-423871116183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F11E29-4C77-4088-8D2E-BB9CE16F0A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352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23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364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3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00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89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567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4035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8964137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IO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Personalizado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1_Diseño personalizado</vt:lpstr>
      <vt:lpstr>INTERIOR</vt:lpstr>
      <vt:lpstr>INTERIOR 2</vt:lpstr>
      <vt:lpstr>Diseño personalizado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Aramendia</dc:creator>
  <cp:lastModifiedBy>schargy</cp:lastModifiedBy>
  <cp:revision>2</cp:revision>
  <dcterms:created xsi:type="dcterms:W3CDTF">2015-02-27T09:20:35Z</dcterms:created>
  <dcterms:modified xsi:type="dcterms:W3CDTF">2015-05-06T15:55:07Z</dcterms:modified>
</cp:coreProperties>
</file>