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256" r:id="rId2"/>
    <p:sldId id="261" r:id="rId3"/>
    <p:sldId id="262" r:id="rId4"/>
    <p:sldId id="263" r:id="rId5"/>
    <p:sldId id="260" r:id="rId6"/>
    <p:sldId id="264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930" y="-10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97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099732-0A89-449B-84FE-144FB30A189E}" type="datetimeFigureOut">
              <a:rPr lang="es-ES" smtClean="0"/>
              <a:t>30/04/2013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175D3-4320-4966-951A-C76B442FC4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86757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2" y="5551884"/>
            <a:ext cx="91440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501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2032"/>
            <a:ext cx="9144000" cy="431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959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8609"/>
            <a:ext cx="914400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766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5291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9359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348DB-DEC6-45A8-BCCD-32385F631345}" type="datetimeFigureOut">
              <a:rPr lang="es-ES" smtClean="0"/>
              <a:t>30/04/2013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572FC-699F-4347-B86C-960F71F49D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0161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49" r:id="rId4"/>
    <p:sldLayoutId id="2147483650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918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943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0279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3341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151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0205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0</Words>
  <Application>Microsoft Office PowerPoint</Application>
  <PresentationFormat>Presentación en pantalla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Publicis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Eva Aramendia</dc:creator>
  <cp:lastModifiedBy>Eva Aramendia</cp:lastModifiedBy>
  <cp:revision>5</cp:revision>
  <dcterms:created xsi:type="dcterms:W3CDTF">2013-04-17T11:14:26Z</dcterms:created>
  <dcterms:modified xsi:type="dcterms:W3CDTF">2013-04-30T16:19:03Z</dcterms:modified>
</cp:coreProperties>
</file>