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6C444-434F-42ED-9104-992484FB504D}" v="18" dt="2024-05-21T08:42:16.527"/>
    <p1510:client id="{C09105DE-AB94-46D9-88F5-669A37AD9942}" v="89" dt="2024-05-21T08:31:38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Navarro" userId="9805c5c3-a2a3-41d8-9473-8e8e29fc17af" providerId="ADAL" clId="{5A06C444-434F-42ED-9104-992484FB504D}"/>
    <pc:docChg chg="undo custSel addSld delSld modSld modMainMaster">
      <pc:chgData name="Barbara Navarro" userId="9805c5c3-a2a3-41d8-9473-8e8e29fc17af" providerId="ADAL" clId="{5A06C444-434F-42ED-9104-992484FB504D}" dt="2024-05-21T08:44:22.431" v="139" actId="208"/>
      <pc:docMkLst>
        <pc:docMk/>
      </pc:docMkLst>
      <pc:sldChg chg="addSp modSp del">
        <pc:chgData name="Barbara Navarro" userId="9805c5c3-a2a3-41d8-9473-8e8e29fc17af" providerId="ADAL" clId="{5A06C444-434F-42ED-9104-992484FB504D}" dt="2024-05-21T08:43:36.058" v="134" actId="47"/>
        <pc:sldMkLst>
          <pc:docMk/>
          <pc:sldMk cId="961930112" sldId="256"/>
        </pc:sldMkLst>
        <pc:spChg chg="add mod">
          <ac:chgData name="Barbara Navarro" userId="9805c5c3-a2a3-41d8-9473-8e8e29fc17af" providerId="ADAL" clId="{5A06C444-434F-42ED-9104-992484FB504D}" dt="2024-05-21T08:39:19.482" v="68"/>
          <ac:spMkLst>
            <pc:docMk/>
            <pc:sldMk cId="961930112" sldId="256"/>
            <ac:spMk id="2" creationId="{E5FD56E7-799E-6FC3-6119-CEB633B09D00}"/>
          </ac:spMkLst>
        </pc:spChg>
        <pc:spChg chg="add mod">
          <ac:chgData name="Barbara Navarro" userId="9805c5c3-a2a3-41d8-9473-8e8e29fc17af" providerId="ADAL" clId="{5A06C444-434F-42ED-9104-992484FB504D}" dt="2024-05-21T08:39:19.482" v="68"/>
          <ac:spMkLst>
            <pc:docMk/>
            <pc:sldMk cId="961930112" sldId="256"/>
            <ac:spMk id="3" creationId="{280CF147-2ACD-2461-7A65-CB7BC758233B}"/>
          </ac:spMkLst>
        </pc:spChg>
        <pc:spChg chg="add mod">
          <ac:chgData name="Barbara Navarro" userId="9805c5c3-a2a3-41d8-9473-8e8e29fc17af" providerId="ADAL" clId="{5A06C444-434F-42ED-9104-992484FB504D}" dt="2024-05-21T08:39:19.482" v="68"/>
          <ac:spMkLst>
            <pc:docMk/>
            <pc:sldMk cId="961930112" sldId="256"/>
            <ac:spMk id="4" creationId="{5B8B1325-D194-06B5-8150-98BE6A8E8F2D}"/>
          </ac:spMkLst>
        </pc:spChg>
        <pc:spChg chg="add mod">
          <ac:chgData name="Barbara Navarro" userId="9805c5c3-a2a3-41d8-9473-8e8e29fc17af" providerId="ADAL" clId="{5A06C444-434F-42ED-9104-992484FB504D}" dt="2024-05-21T08:39:19.482" v="68"/>
          <ac:spMkLst>
            <pc:docMk/>
            <pc:sldMk cId="961930112" sldId="256"/>
            <ac:spMk id="8" creationId="{DCAD051F-FE50-0B42-CC64-E979A4FED841}"/>
          </ac:spMkLst>
        </pc:spChg>
        <pc:spChg chg="add mod">
          <ac:chgData name="Barbara Navarro" userId="9805c5c3-a2a3-41d8-9473-8e8e29fc17af" providerId="ADAL" clId="{5A06C444-434F-42ED-9104-992484FB504D}" dt="2024-05-21T08:39:19.482" v="68"/>
          <ac:spMkLst>
            <pc:docMk/>
            <pc:sldMk cId="961930112" sldId="256"/>
            <ac:spMk id="9" creationId="{E725F47F-CE41-EDC1-8F8C-C7BBB0F63518}"/>
          </ac:spMkLst>
        </pc:spChg>
        <pc:picChg chg="add mod">
          <ac:chgData name="Barbara Navarro" userId="9805c5c3-a2a3-41d8-9473-8e8e29fc17af" providerId="ADAL" clId="{5A06C444-434F-42ED-9104-992484FB504D}" dt="2024-05-21T08:39:19.482" v="68"/>
          <ac:picMkLst>
            <pc:docMk/>
            <pc:sldMk cId="961930112" sldId="256"/>
            <ac:picMk id="6" creationId="{F155E4D1-3814-5149-0319-43FC657E9482}"/>
          </ac:picMkLst>
        </pc:picChg>
        <pc:cxnChg chg="add mod">
          <ac:chgData name="Barbara Navarro" userId="9805c5c3-a2a3-41d8-9473-8e8e29fc17af" providerId="ADAL" clId="{5A06C444-434F-42ED-9104-992484FB504D}" dt="2024-05-21T08:39:19.482" v="68"/>
          <ac:cxnSpMkLst>
            <pc:docMk/>
            <pc:sldMk cId="961930112" sldId="256"/>
            <ac:cxnSpMk id="7" creationId="{EB91DD3F-F05F-A487-89CF-2C69796D2DDB}"/>
          </ac:cxnSpMkLst>
        </pc:cxnChg>
      </pc:sldChg>
      <pc:sldChg chg="delSp add del mod">
        <pc:chgData name="Barbara Navarro" userId="9805c5c3-a2a3-41d8-9473-8e8e29fc17af" providerId="ADAL" clId="{5A06C444-434F-42ED-9104-992484FB504D}" dt="2024-05-21T08:38:22.382" v="62" actId="47"/>
        <pc:sldMkLst>
          <pc:docMk/>
          <pc:sldMk cId="1122044391" sldId="257"/>
        </pc:sldMkLst>
        <pc:picChg chg="del">
          <ac:chgData name="Barbara Navarro" userId="9805c5c3-a2a3-41d8-9473-8e8e29fc17af" providerId="ADAL" clId="{5A06C444-434F-42ED-9104-992484FB504D}" dt="2024-05-21T08:34:03.336" v="4" actId="478"/>
          <ac:picMkLst>
            <pc:docMk/>
            <pc:sldMk cId="1122044391" sldId="257"/>
            <ac:picMk id="5" creationId="{A515F7F2-614C-E6F6-D3A7-2B82E6C8E7CC}"/>
          </ac:picMkLst>
        </pc:picChg>
      </pc:sldChg>
      <pc:sldChg chg="modSp new mod">
        <pc:chgData name="Barbara Navarro" userId="9805c5c3-a2a3-41d8-9473-8e8e29fc17af" providerId="ADAL" clId="{5A06C444-434F-42ED-9104-992484FB504D}" dt="2024-05-21T08:38:36.685" v="65" actId="1076"/>
        <pc:sldMkLst>
          <pc:docMk/>
          <pc:sldMk cId="1213668086" sldId="257"/>
        </pc:sldMkLst>
        <pc:spChg chg="mod">
          <ac:chgData name="Barbara Navarro" userId="9805c5c3-a2a3-41d8-9473-8e8e29fc17af" providerId="ADAL" clId="{5A06C444-434F-42ED-9104-992484FB504D}" dt="2024-05-21T08:38:36.685" v="65" actId="1076"/>
          <ac:spMkLst>
            <pc:docMk/>
            <pc:sldMk cId="1213668086" sldId="257"/>
            <ac:spMk id="2" creationId="{92EE23A5-75B8-1C7C-B140-1D484DC4E7E0}"/>
          </ac:spMkLst>
        </pc:spChg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837440447" sldId="257"/>
        </pc:sldMkLst>
      </pc:sldChg>
      <pc:sldChg chg="new del">
        <pc:chgData name="Barbara Navarro" userId="9805c5c3-a2a3-41d8-9473-8e8e29fc17af" providerId="ADAL" clId="{5A06C444-434F-42ED-9104-992484FB504D}" dt="2024-05-21T08:33:58.657" v="2" actId="47"/>
        <pc:sldMkLst>
          <pc:docMk/>
          <pc:sldMk cId="2616402720" sldId="257"/>
        </pc:sldMkLst>
      </pc:sldChg>
      <pc:sldChg chg="new del">
        <pc:chgData name="Barbara Navarro" userId="9805c5c3-a2a3-41d8-9473-8e8e29fc17af" providerId="ADAL" clId="{5A06C444-434F-42ED-9104-992484FB504D}" dt="2024-05-21T08:37:27.842" v="52" actId="47"/>
        <pc:sldMkLst>
          <pc:docMk/>
          <pc:sldMk cId="1046642571" sldId="258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061259042" sldId="258"/>
        </pc:sldMkLst>
      </pc:sldChg>
      <pc:sldChg chg="addSp delSp modSp add mod">
        <pc:chgData name="Barbara Navarro" userId="9805c5c3-a2a3-41d8-9473-8e8e29fc17af" providerId="ADAL" clId="{5A06C444-434F-42ED-9104-992484FB504D}" dt="2024-05-21T08:44:22.431" v="139" actId="208"/>
        <pc:sldMkLst>
          <pc:docMk/>
          <pc:sldMk cId="3945859102" sldId="258"/>
        </pc:sldMkLst>
        <pc:spChg chg="add del mod">
          <ac:chgData name="Barbara Navarro" userId="9805c5c3-a2a3-41d8-9473-8e8e29fc17af" providerId="ADAL" clId="{5A06C444-434F-42ED-9104-992484FB504D}" dt="2024-05-21T08:41:02.002" v="79" actId="478"/>
          <ac:spMkLst>
            <pc:docMk/>
            <pc:sldMk cId="3945859102" sldId="258"/>
            <ac:spMk id="2" creationId="{D4994097-A78D-EBFC-094D-86ABDB09E1F6}"/>
          </ac:spMkLst>
        </pc:spChg>
        <pc:spChg chg="add del mod">
          <ac:chgData name="Barbara Navarro" userId="9805c5c3-a2a3-41d8-9473-8e8e29fc17af" providerId="ADAL" clId="{5A06C444-434F-42ED-9104-992484FB504D}" dt="2024-05-21T08:41:02.002" v="79" actId="478"/>
          <ac:spMkLst>
            <pc:docMk/>
            <pc:sldMk cId="3945859102" sldId="258"/>
            <ac:spMk id="3" creationId="{B45DB48A-04EF-9775-D4F3-F1E9C702A90B}"/>
          </ac:spMkLst>
        </pc:spChg>
        <pc:spChg chg="add mod">
          <ac:chgData name="Barbara Navarro" userId="9805c5c3-a2a3-41d8-9473-8e8e29fc17af" providerId="ADAL" clId="{5A06C444-434F-42ED-9104-992484FB504D}" dt="2024-05-21T08:42:46.137" v="133" actId="1076"/>
          <ac:spMkLst>
            <pc:docMk/>
            <pc:sldMk cId="3945859102" sldId="258"/>
            <ac:spMk id="7" creationId="{CD50A64C-91C1-614A-5542-20E9E8469527}"/>
          </ac:spMkLst>
        </pc:spChg>
        <pc:spChg chg="add mod">
          <ac:chgData name="Barbara Navarro" userId="9805c5c3-a2a3-41d8-9473-8e8e29fc17af" providerId="ADAL" clId="{5A06C444-434F-42ED-9104-992484FB504D}" dt="2024-05-21T08:44:07.401" v="137" actId="1076"/>
          <ac:spMkLst>
            <pc:docMk/>
            <pc:sldMk cId="3945859102" sldId="258"/>
            <ac:spMk id="8" creationId="{BA8489BE-C269-D741-89E3-B5BBF14860E8}"/>
          </ac:spMkLst>
        </pc:spChg>
        <pc:picChg chg="del">
          <ac:chgData name="Barbara Navarro" userId="9805c5c3-a2a3-41d8-9473-8e8e29fc17af" providerId="ADAL" clId="{5A06C444-434F-42ED-9104-992484FB504D}" dt="2024-05-21T08:41:00.689" v="78" actId="478"/>
          <ac:picMkLst>
            <pc:docMk/>
            <pc:sldMk cId="3945859102" sldId="258"/>
            <ac:picMk id="5" creationId="{A515F7F2-614C-E6F6-D3A7-2B82E6C8E7CC}"/>
          </ac:picMkLst>
        </pc:picChg>
        <pc:picChg chg="add mod">
          <ac:chgData name="Barbara Navarro" userId="9805c5c3-a2a3-41d8-9473-8e8e29fc17af" providerId="ADAL" clId="{5A06C444-434F-42ED-9104-992484FB504D}" dt="2024-05-21T08:44:04.655" v="136" actId="1076"/>
          <ac:picMkLst>
            <pc:docMk/>
            <pc:sldMk cId="3945859102" sldId="258"/>
            <ac:picMk id="6" creationId="{1DB8D2F4-5C17-5623-3AA3-A57901249EE9}"/>
          </ac:picMkLst>
        </pc:picChg>
        <pc:cxnChg chg="add mod">
          <ac:chgData name="Barbara Navarro" userId="9805c5c3-a2a3-41d8-9473-8e8e29fc17af" providerId="ADAL" clId="{5A06C444-434F-42ED-9104-992484FB504D}" dt="2024-05-21T08:44:22.431" v="139" actId="208"/>
          <ac:cxnSpMkLst>
            <pc:docMk/>
            <pc:sldMk cId="3945859102" sldId="258"/>
            <ac:cxnSpMk id="3" creationId="{19755B18-DFFD-3C42-A235-CF1636BA4609}"/>
          </ac:cxnSpMkLst>
        </pc:cxnChg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779116938" sldId="259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4293354819" sldId="260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076060535" sldId="261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34878215" sldId="262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311318515" sldId="263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70025738" sldId="264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680194780" sldId="265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103648870" sldId="266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2823405467" sldId="267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757346701" sldId="268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2766147277" sldId="269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459777183" sldId="270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813416274" sldId="271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304504284" sldId="272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425555801" sldId="274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88117998" sldId="275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505974412" sldId="276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942613660" sldId="277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230403747" sldId="278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59560227" sldId="279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3088405582" sldId="280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2192485871" sldId="281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4113342272" sldId="282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714870756" sldId="283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2292117183" sldId="284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2093057009" sldId="285"/>
        </pc:sldMkLst>
      </pc:sldChg>
      <pc:sldChg chg="del">
        <pc:chgData name="Barbara Navarro" userId="9805c5c3-a2a3-41d8-9473-8e8e29fc17af" providerId="ADAL" clId="{5A06C444-434F-42ED-9104-992484FB504D}" dt="2024-05-21T08:33:50.453" v="0" actId="47"/>
        <pc:sldMkLst>
          <pc:docMk/>
          <pc:sldMk cId="1953227174" sldId="286"/>
        </pc:sldMkLst>
      </pc:sldChg>
      <pc:sldMasterChg chg="addSp delSp modSp mod delSldLayout modSldLayout">
        <pc:chgData name="Barbara Navarro" userId="9805c5c3-a2a3-41d8-9473-8e8e29fc17af" providerId="ADAL" clId="{5A06C444-434F-42ED-9104-992484FB504D}" dt="2024-05-21T08:39:05.660" v="67" actId="478"/>
        <pc:sldMasterMkLst>
          <pc:docMk/>
          <pc:sldMasterMk cId="2467190631" sldId="2147483648"/>
        </pc:sldMasterMkLst>
        <pc:spChg chg="del">
          <ac:chgData name="Barbara Navarro" userId="9805c5c3-a2a3-41d8-9473-8e8e29fc17af" providerId="ADAL" clId="{5A06C444-434F-42ED-9104-992484FB504D}" dt="2024-05-21T08:38:08.167" v="60" actId="478"/>
          <ac:spMkLst>
            <pc:docMk/>
            <pc:sldMasterMk cId="2467190631" sldId="2147483648"/>
            <ac:spMk id="2" creationId="{A7DE8170-59F6-D982-0401-D10C19FFE501}"/>
          </ac:spMkLst>
        </pc:spChg>
        <pc:spChg chg="del">
          <ac:chgData name="Barbara Navarro" userId="9805c5c3-a2a3-41d8-9473-8e8e29fc17af" providerId="ADAL" clId="{5A06C444-434F-42ED-9104-992484FB504D}" dt="2024-05-21T08:38:08.167" v="60" actId="478"/>
          <ac:spMkLst>
            <pc:docMk/>
            <pc:sldMasterMk cId="2467190631" sldId="2147483648"/>
            <ac:spMk id="3" creationId="{E2F76348-B3E4-6E74-A5FC-0E6501A7D61C}"/>
          </ac:spMkLst>
        </pc:spChg>
        <pc:spChg chg="del">
          <ac:chgData name="Barbara Navarro" userId="9805c5c3-a2a3-41d8-9473-8e8e29fc17af" providerId="ADAL" clId="{5A06C444-434F-42ED-9104-992484FB504D}" dt="2024-05-21T08:38:08.167" v="60" actId="478"/>
          <ac:spMkLst>
            <pc:docMk/>
            <pc:sldMasterMk cId="2467190631" sldId="2147483648"/>
            <ac:spMk id="4" creationId="{9383E8EC-9105-E030-E3A2-3D8A35A83C95}"/>
          </ac:spMkLst>
        </pc:spChg>
        <pc:spChg chg="del">
          <ac:chgData name="Barbara Navarro" userId="9805c5c3-a2a3-41d8-9473-8e8e29fc17af" providerId="ADAL" clId="{5A06C444-434F-42ED-9104-992484FB504D}" dt="2024-05-21T08:38:08.167" v="60" actId="478"/>
          <ac:spMkLst>
            <pc:docMk/>
            <pc:sldMasterMk cId="2467190631" sldId="2147483648"/>
            <ac:spMk id="5" creationId="{0C64DDCD-7FE3-41F9-8200-FC028F220FFC}"/>
          </ac:spMkLst>
        </pc:spChg>
        <pc:spChg chg="del">
          <ac:chgData name="Barbara Navarro" userId="9805c5c3-a2a3-41d8-9473-8e8e29fc17af" providerId="ADAL" clId="{5A06C444-434F-42ED-9104-992484FB504D}" dt="2024-05-21T08:38:08.167" v="60" actId="478"/>
          <ac:spMkLst>
            <pc:docMk/>
            <pc:sldMasterMk cId="2467190631" sldId="2147483648"/>
            <ac:spMk id="6" creationId="{BD1C4F35-BFD4-C691-DEF1-A57FB60D2773}"/>
          </ac:spMkLst>
        </pc:spChg>
        <pc:spChg chg="add del mod">
          <ac:chgData name="Barbara Navarro" userId="9805c5c3-a2a3-41d8-9473-8e8e29fc17af" providerId="ADAL" clId="{5A06C444-434F-42ED-9104-992484FB504D}" dt="2024-05-21T08:38:53.040" v="66" actId="478"/>
          <ac:spMkLst>
            <pc:docMk/>
            <pc:sldMasterMk cId="2467190631" sldId="2147483648"/>
            <ac:spMk id="7" creationId="{EBB1BAA1-AB47-D2D2-E08E-285E5D22D100}"/>
          </ac:spMkLst>
        </pc:spChg>
        <pc:spChg chg="add mod">
          <ac:chgData name="Barbara Navarro" userId="9805c5c3-a2a3-41d8-9473-8e8e29fc17af" providerId="ADAL" clId="{5A06C444-434F-42ED-9104-992484FB504D}" dt="2024-05-21T08:38:08.293" v="61"/>
          <ac:spMkLst>
            <pc:docMk/>
            <pc:sldMasterMk cId="2467190631" sldId="2147483648"/>
            <ac:spMk id="8" creationId="{A40FF75C-32DA-2E6E-6956-7FCD223C7B3B}"/>
          </ac:spMkLst>
        </pc:spChg>
        <pc:spChg chg="add mod">
          <ac:chgData name="Barbara Navarro" userId="9805c5c3-a2a3-41d8-9473-8e8e29fc17af" providerId="ADAL" clId="{5A06C444-434F-42ED-9104-992484FB504D}" dt="2024-05-21T08:38:08.293" v="61"/>
          <ac:spMkLst>
            <pc:docMk/>
            <pc:sldMasterMk cId="2467190631" sldId="2147483648"/>
            <ac:spMk id="9" creationId="{37F81DE6-873F-4470-4EC7-6001AA68406E}"/>
          </ac:spMkLst>
        </pc:spChg>
        <pc:spChg chg="add mod">
          <ac:chgData name="Barbara Navarro" userId="9805c5c3-a2a3-41d8-9473-8e8e29fc17af" providerId="ADAL" clId="{5A06C444-434F-42ED-9104-992484FB504D}" dt="2024-05-21T08:38:08.293" v="61"/>
          <ac:spMkLst>
            <pc:docMk/>
            <pc:sldMasterMk cId="2467190631" sldId="2147483648"/>
            <ac:spMk id="12" creationId="{84F5A6DC-59C1-5891-5D47-CC4A0EE6969F}"/>
          </ac:spMkLst>
        </pc:spChg>
        <pc:spChg chg="add del mod">
          <ac:chgData name="Barbara Navarro" userId="9805c5c3-a2a3-41d8-9473-8e8e29fc17af" providerId="ADAL" clId="{5A06C444-434F-42ED-9104-992484FB504D}" dt="2024-05-21T08:39:05.660" v="67" actId="478"/>
          <ac:spMkLst>
            <pc:docMk/>
            <pc:sldMasterMk cId="2467190631" sldId="2147483648"/>
            <ac:spMk id="13" creationId="{5C52DFA5-F882-420B-945B-F5A68D97140D}"/>
          </ac:spMkLst>
        </pc:spChg>
        <pc:picChg chg="add mod">
          <ac:chgData name="Barbara Navarro" userId="9805c5c3-a2a3-41d8-9473-8e8e29fc17af" providerId="ADAL" clId="{5A06C444-434F-42ED-9104-992484FB504D}" dt="2024-05-21T08:38:08.293" v="61"/>
          <ac:picMkLst>
            <pc:docMk/>
            <pc:sldMasterMk cId="2467190631" sldId="2147483648"/>
            <ac:picMk id="10" creationId="{DD921262-BD7F-22D9-DF8F-27051BBDB0B2}"/>
          </ac:picMkLst>
        </pc:picChg>
        <pc:cxnChg chg="add mod">
          <ac:chgData name="Barbara Navarro" userId="9805c5c3-a2a3-41d8-9473-8e8e29fc17af" providerId="ADAL" clId="{5A06C444-434F-42ED-9104-992484FB504D}" dt="2024-05-21T08:38:08.293" v="61"/>
          <ac:cxnSpMkLst>
            <pc:docMk/>
            <pc:sldMasterMk cId="2467190631" sldId="2147483648"/>
            <ac:cxnSpMk id="11" creationId="{67E3798D-3115-5F6D-C7F3-74AA3CDDB989}"/>
          </ac:cxnSpMkLst>
        </pc:cxnChg>
        <pc:sldLayoutChg chg="addSp delSp modSp mod">
          <pc:chgData name="Barbara Navarro" userId="9805c5c3-a2a3-41d8-9473-8e8e29fc17af" providerId="ADAL" clId="{5A06C444-434F-42ED-9104-992484FB504D}" dt="2024-05-21T08:37:13.839" v="50" actId="1038"/>
          <pc:sldLayoutMkLst>
            <pc:docMk/>
            <pc:sldMasterMk cId="2467190631" sldId="2147483648"/>
            <pc:sldLayoutMk cId="3712299389" sldId="2147483649"/>
          </pc:sldLayoutMkLst>
          <pc:spChg chg="add del mod">
            <ac:chgData name="Barbara Navarro" userId="9805c5c3-a2a3-41d8-9473-8e8e29fc17af" providerId="ADAL" clId="{5A06C444-434F-42ED-9104-992484FB504D}" dt="2024-05-21T08:37:00.071" v="26" actId="478"/>
            <ac:spMkLst>
              <pc:docMk/>
              <pc:sldMasterMk cId="2467190631" sldId="2147483648"/>
              <pc:sldLayoutMk cId="3712299389" sldId="2147483649"/>
              <ac:spMk id="2" creationId="{028A494F-1A3E-A2D5-847A-BB788DD656B2}"/>
            </ac:spMkLst>
          </pc:spChg>
          <pc:spChg chg="del mod">
            <ac:chgData name="Barbara Navarro" userId="9805c5c3-a2a3-41d8-9473-8e8e29fc17af" providerId="ADAL" clId="{5A06C444-434F-42ED-9104-992484FB504D}" dt="2024-05-21T08:34:43.582" v="6"/>
            <ac:spMkLst>
              <pc:docMk/>
              <pc:sldMasterMk cId="2467190631" sldId="2147483648"/>
              <pc:sldLayoutMk cId="3712299389" sldId="2147483649"/>
              <ac:spMk id="2" creationId="{0825718C-15CD-97FE-8D5D-88AB66A74581}"/>
            </ac:spMkLst>
          </pc:spChg>
          <pc:spChg chg="mod">
            <ac:chgData name="Barbara Navarro" userId="9805c5c3-a2a3-41d8-9473-8e8e29fc17af" providerId="ADAL" clId="{5A06C444-434F-42ED-9104-992484FB504D}" dt="2024-05-21T08:36:29.967" v="25" actId="120"/>
            <ac:spMkLst>
              <pc:docMk/>
              <pc:sldMasterMk cId="2467190631" sldId="2147483648"/>
              <pc:sldLayoutMk cId="3712299389" sldId="2147483649"/>
              <ac:spMk id="3" creationId="{B518631C-3B47-75EB-66E3-DFC61FA9CEB0}"/>
            </ac:spMkLst>
          </pc:spChg>
          <pc:spChg chg="add mod">
            <ac:chgData name="Barbara Navarro" userId="9805c5c3-a2a3-41d8-9473-8e8e29fc17af" providerId="ADAL" clId="{5A06C444-434F-42ED-9104-992484FB504D}" dt="2024-05-21T08:36:05.825" v="19" actId="20577"/>
            <ac:spMkLst>
              <pc:docMk/>
              <pc:sldMasterMk cId="2467190631" sldId="2147483648"/>
              <pc:sldLayoutMk cId="3712299389" sldId="2147483649"/>
              <ac:spMk id="4" creationId="{37E4E7AD-64E7-3E21-5137-B0FA70E1DDC8}"/>
            </ac:spMkLst>
          </pc:spChg>
          <pc:spChg chg="add mod">
            <ac:chgData name="Barbara Navarro" userId="9805c5c3-a2a3-41d8-9473-8e8e29fc17af" providerId="ADAL" clId="{5A06C444-434F-42ED-9104-992484FB504D}" dt="2024-05-21T08:37:13.839" v="50" actId="1038"/>
            <ac:spMkLst>
              <pc:docMk/>
              <pc:sldMasterMk cId="2467190631" sldId="2147483648"/>
              <pc:sldLayoutMk cId="3712299389" sldId="2147483649"/>
              <ac:spMk id="9" creationId="{037D6868-3848-46C8-DD1A-4923DEF19881}"/>
            </ac:spMkLst>
          </pc:spChg>
        </pc:sldLayoutChg>
        <pc:sldLayoutChg chg="del">
          <pc:chgData name="Barbara Navarro" userId="9805c5c3-a2a3-41d8-9473-8e8e29fc17af" providerId="ADAL" clId="{5A06C444-434F-42ED-9104-992484FB504D}" dt="2024-05-21T08:37:49.163" v="53" actId="2696"/>
          <pc:sldLayoutMkLst>
            <pc:docMk/>
            <pc:sldMasterMk cId="2467190631" sldId="2147483648"/>
            <pc:sldLayoutMk cId="3270313996" sldId="2147483650"/>
          </pc:sldLayoutMkLst>
        </pc:sldLayoutChg>
        <pc:sldLayoutChg chg="del">
          <pc:chgData name="Barbara Navarro" userId="9805c5c3-a2a3-41d8-9473-8e8e29fc17af" providerId="ADAL" clId="{5A06C444-434F-42ED-9104-992484FB504D}" dt="2024-05-21T08:37:50.324" v="54" actId="2696"/>
          <pc:sldLayoutMkLst>
            <pc:docMk/>
            <pc:sldMasterMk cId="2467190631" sldId="2147483648"/>
            <pc:sldLayoutMk cId="402627918" sldId="2147483651"/>
          </pc:sldLayoutMkLst>
        </pc:sldLayoutChg>
        <pc:sldLayoutChg chg="del">
          <pc:chgData name="Barbara Navarro" userId="9805c5c3-a2a3-41d8-9473-8e8e29fc17af" providerId="ADAL" clId="{5A06C444-434F-42ED-9104-992484FB504D}" dt="2024-05-21T08:37:51.525" v="55" actId="2696"/>
          <pc:sldLayoutMkLst>
            <pc:docMk/>
            <pc:sldMasterMk cId="2467190631" sldId="2147483648"/>
            <pc:sldLayoutMk cId="1150149570" sldId="2147483652"/>
          </pc:sldLayoutMkLst>
        </pc:sldLayoutChg>
        <pc:sldLayoutChg chg="del">
          <pc:chgData name="Barbara Navarro" userId="9805c5c3-a2a3-41d8-9473-8e8e29fc17af" providerId="ADAL" clId="{5A06C444-434F-42ED-9104-992484FB504D}" dt="2024-05-21T08:37:53.037" v="56" actId="2696"/>
          <pc:sldLayoutMkLst>
            <pc:docMk/>
            <pc:sldMasterMk cId="2467190631" sldId="2147483648"/>
            <pc:sldLayoutMk cId="1667185356" sldId="2147483653"/>
          </pc:sldLayoutMkLst>
        </pc:sldLayoutChg>
        <pc:sldLayoutChg chg="del">
          <pc:chgData name="Barbara Navarro" userId="9805c5c3-a2a3-41d8-9473-8e8e29fc17af" providerId="ADAL" clId="{5A06C444-434F-42ED-9104-992484FB504D}" dt="2024-05-21T08:37:54.488" v="57" actId="2696"/>
          <pc:sldLayoutMkLst>
            <pc:docMk/>
            <pc:sldMasterMk cId="2467190631" sldId="2147483648"/>
            <pc:sldLayoutMk cId="3974631716" sldId="2147483654"/>
          </pc:sldLayoutMkLst>
        </pc:sldLayoutChg>
        <pc:sldLayoutChg chg="del">
          <pc:chgData name="Barbara Navarro" userId="9805c5c3-a2a3-41d8-9473-8e8e29fc17af" providerId="ADAL" clId="{5A06C444-434F-42ED-9104-992484FB504D}" dt="2024-05-21T08:37:55.586" v="58" actId="2696"/>
          <pc:sldLayoutMkLst>
            <pc:docMk/>
            <pc:sldMasterMk cId="2467190631" sldId="2147483648"/>
            <pc:sldLayoutMk cId="1278630169" sldId="2147483655"/>
          </pc:sldLayoutMkLst>
        </pc:sldLayoutChg>
        <pc:sldLayoutChg chg="del">
          <pc:chgData name="Barbara Navarro" userId="9805c5c3-a2a3-41d8-9473-8e8e29fc17af" providerId="ADAL" clId="{5A06C444-434F-42ED-9104-992484FB504D}" dt="2024-05-21T08:37:56.434" v="59" actId="2696"/>
          <pc:sldLayoutMkLst>
            <pc:docMk/>
            <pc:sldMasterMk cId="2467190631" sldId="2147483648"/>
            <pc:sldLayoutMk cId="450836927" sldId="2147483656"/>
          </pc:sldLayoutMkLst>
        </pc:sldLayoutChg>
      </pc:sldMasterChg>
    </pc:docChg>
  </pc:docChgLst>
  <pc:docChgLst>
    <pc:chgData name="Barbara Navarro" userId="9805c5c3-a2a3-41d8-9473-8e8e29fc17af" providerId="ADAL" clId="{C09105DE-AB94-46D9-88F5-669A37AD9942}"/>
    <pc:docChg chg="undo custSel modSld">
      <pc:chgData name="Barbara Navarro" userId="9805c5c3-a2a3-41d8-9473-8e8e29fc17af" providerId="ADAL" clId="{C09105DE-AB94-46D9-88F5-669A37AD9942}" dt="2024-05-21T08:30:51.182" v="3" actId="790"/>
      <pc:docMkLst>
        <pc:docMk/>
      </pc:docMkLst>
      <pc:sldChg chg="modSp mod">
        <pc:chgData name="Barbara Navarro" userId="9805c5c3-a2a3-41d8-9473-8e8e29fc17af" providerId="ADAL" clId="{C09105DE-AB94-46D9-88F5-669A37AD9942}" dt="2024-05-21T07:05:45.300" v="2" actId="167"/>
        <pc:sldMkLst>
          <pc:docMk/>
          <pc:sldMk cId="3103648870" sldId="266"/>
        </pc:sldMkLst>
        <pc:spChg chg="mod">
          <ac:chgData name="Barbara Navarro" userId="9805c5c3-a2a3-41d8-9473-8e8e29fc17af" providerId="ADAL" clId="{C09105DE-AB94-46D9-88F5-669A37AD9942}" dt="2024-05-21T07:05:37" v="0" actId="20577"/>
          <ac:spMkLst>
            <pc:docMk/>
            <pc:sldMk cId="3103648870" sldId="266"/>
            <ac:spMk id="3" creationId="{91B3BBBD-BCF7-7B1B-8113-02BEF8907EF3}"/>
          </ac:spMkLst>
        </pc:spChg>
        <pc:picChg chg="ord">
          <ac:chgData name="Barbara Navarro" userId="9805c5c3-a2a3-41d8-9473-8e8e29fc17af" providerId="ADAL" clId="{C09105DE-AB94-46D9-88F5-669A37AD9942}" dt="2024-05-21T07:05:45.300" v="2" actId="167"/>
          <ac:picMkLst>
            <pc:docMk/>
            <pc:sldMk cId="3103648870" sldId="266"/>
            <ac:picMk id="6" creationId="{8B60C1F8-E607-5B55-5780-1938CD7CF744}"/>
          </ac:picMkLst>
        </pc:picChg>
      </pc:sldChg>
      <pc:sldChg chg="modSp mod">
        <pc:chgData name="Barbara Navarro" userId="9805c5c3-a2a3-41d8-9473-8e8e29fc17af" providerId="ADAL" clId="{C09105DE-AB94-46D9-88F5-669A37AD9942}" dt="2024-05-21T08:30:51.182" v="3" actId="790"/>
        <pc:sldMkLst>
          <pc:docMk/>
          <pc:sldMk cId="2823405467" sldId="267"/>
        </pc:sldMkLst>
        <pc:spChg chg="mod">
          <ac:chgData name="Barbara Navarro" userId="9805c5c3-a2a3-41d8-9473-8e8e29fc17af" providerId="ADAL" clId="{C09105DE-AB94-46D9-88F5-669A37AD9942}" dt="2024-05-21T08:30:51.182" v="3" actId="790"/>
          <ac:spMkLst>
            <pc:docMk/>
            <pc:sldMk cId="2823405467" sldId="267"/>
            <ac:spMk id="9" creationId="{2C3E1C40-3819-22AE-1CC0-3CF3E76BE9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32E80-22A1-4BDD-88A4-735E969B2EF8}" type="datetimeFigureOut">
              <a:rPr lang="es-ES" smtClean="0"/>
              <a:t>21/05/2024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4E563-8CA7-4C23-8C51-B0D61E3E749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20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518631C-3B47-75EB-66E3-DFC61FA9C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704" y="549787"/>
            <a:ext cx="9144000" cy="572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673A0-2EF4-4DE0-3320-53532F796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53B34-79CD-A169-6AFF-4150D6B5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704FDC4-5889-D87C-BFA2-1AC5EBF1AF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2" t="60702" r="57110" b="22933"/>
          <a:stretch/>
        </p:blipFill>
        <p:spPr>
          <a:xfrm>
            <a:off x="10944225" y="5718551"/>
            <a:ext cx="1276350" cy="1042537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A574CF0-F99D-DBD7-8A81-50EE2240BBC8}"/>
              </a:ext>
            </a:extLst>
          </p:cNvPr>
          <p:cNvCxnSpPr/>
          <p:nvPr userDrawn="1"/>
        </p:nvCxnSpPr>
        <p:spPr>
          <a:xfrm>
            <a:off x="1245704" y="1122363"/>
            <a:ext cx="105156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Subtítulo 2">
            <a:extLst>
              <a:ext uri="{FF2B5EF4-FFF2-40B4-BE49-F238E27FC236}">
                <a16:creationId xmlns:a16="http://schemas.microsoft.com/office/drawing/2014/main" id="{37E4E7AD-64E7-3E21-5137-B0FA70E1DDC8}"/>
              </a:ext>
            </a:extLst>
          </p:cNvPr>
          <p:cNvSpPr txBox="1">
            <a:spLocks/>
          </p:cNvSpPr>
          <p:nvPr userDrawn="1"/>
        </p:nvSpPr>
        <p:spPr>
          <a:xfrm>
            <a:off x="1245704" y="177323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800" b="0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037D6868-3848-46C8-DD1A-4923DEF1988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252875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1229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518631C-3B47-75EB-66E3-DFC61FA9C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704" y="549787"/>
            <a:ext cx="9144000" cy="572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673A0-2EF4-4DE0-3320-53532F796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53B34-79CD-A169-6AFF-4150D6B5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704FDC4-5889-D87C-BFA2-1AC5EBF1AF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2" t="60702" r="57110" b="22933"/>
          <a:stretch/>
        </p:blipFill>
        <p:spPr>
          <a:xfrm>
            <a:off x="10944225" y="5718551"/>
            <a:ext cx="1276350" cy="1042537"/>
          </a:xfrm>
          <a:prstGeom prst="rect">
            <a:avLst/>
          </a:prstGeom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A574CF0-F99D-DBD7-8A81-50EE2240BBC8}"/>
              </a:ext>
            </a:extLst>
          </p:cNvPr>
          <p:cNvCxnSpPr/>
          <p:nvPr userDrawn="1"/>
        </p:nvCxnSpPr>
        <p:spPr>
          <a:xfrm>
            <a:off x="1245704" y="1122363"/>
            <a:ext cx="105156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Subtítulo 2">
            <a:extLst>
              <a:ext uri="{FF2B5EF4-FFF2-40B4-BE49-F238E27FC236}">
                <a16:creationId xmlns:a16="http://schemas.microsoft.com/office/drawing/2014/main" id="{37E4E7AD-64E7-3E21-5137-B0FA70E1DDC8}"/>
              </a:ext>
            </a:extLst>
          </p:cNvPr>
          <p:cNvSpPr txBox="1">
            <a:spLocks/>
          </p:cNvSpPr>
          <p:nvPr userDrawn="1"/>
        </p:nvSpPr>
        <p:spPr>
          <a:xfrm>
            <a:off x="1245704" y="177323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800" b="0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037D6868-3848-46C8-DD1A-4923DEF1988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252875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85935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91FB89-B31F-6E67-50A9-CF869575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B7DBC5-5AA6-6965-ACAE-5C6FDC3D7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C00C70-D194-3CE6-41EB-AA55427C2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EA844C-D9E5-2EAA-3A32-E1E84062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280176-0236-49DE-9436-98FBE88B3609}" type="datetimeFigureOut">
              <a:rPr lang="es-ES" smtClean="0"/>
              <a:t>21/05/2024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E872C8-D89D-DDC1-89EE-09C40491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425ACE-06A9-D6E1-B9D1-C68A6EADB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871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F4201B-467A-58B7-B87A-40623C0D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8F2221-5408-89FA-D66C-E6CD4D8DC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AE36C-F1FA-7B38-1DF6-E697B543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280176-0236-49DE-9436-98FBE88B3609}" type="datetimeFigureOut">
              <a:rPr lang="es-ES" smtClean="0"/>
              <a:t>21/05/2024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73FD5E-F43A-BBC5-340D-A061D2B6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3EE76B-A36F-A11F-616E-1CC3C838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557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E94A80-2356-4549-AE64-DD84048A4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47421D-A688-6AE1-0911-ADB24FCD6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550A62-951C-D3AB-7633-1F036787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280176-0236-49DE-9436-98FBE88B3609}" type="datetimeFigureOut">
              <a:rPr lang="es-ES" smtClean="0"/>
              <a:t>21/05/2024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1C1E90-F65D-B846-D0DE-8C0A4918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E541D0-5374-8ACC-CCA6-7296471A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060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A40FF75C-32DA-2E6E-6956-7FCD223C7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37F81DE6-873F-4470-4EC7-6001AA684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C1850-A950-43AF-894A-BA7C67721C40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D921262-BD7F-22D9-DF8F-27051BBDB0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2" t="60702" r="57110" b="22933"/>
          <a:stretch/>
        </p:blipFill>
        <p:spPr>
          <a:xfrm>
            <a:off x="10944225" y="5718551"/>
            <a:ext cx="1276350" cy="1042537"/>
          </a:xfrm>
          <a:prstGeom prst="rect">
            <a:avLst/>
          </a:prstGeom>
        </p:spPr>
      </p:pic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67E3798D-3115-5F6D-C7F3-74AA3CDDB989}"/>
              </a:ext>
            </a:extLst>
          </p:cNvPr>
          <p:cNvCxnSpPr/>
          <p:nvPr userDrawn="1"/>
        </p:nvCxnSpPr>
        <p:spPr>
          <a:xfrm>
            <a:off x="1245704" y="1122363"/>
            <a:ext cx="105156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Subtítulo 2">
            <a:extLst>
              <a:ext uri="{FF2B5EF4-FFF2-40B4-BE49-F238E27FC236}">
                <a16:creationId xmlns:a16="http://schemas.microsoft.com/office/drawing/2014/main" id="{84F5A6DC-59C1-5891-5D47-CC4A0EE6969F}"/>
              </a:ext>
            </a:extLst>
          </p:cNvPr>
          <p:cNvSpPr txBox="1">
            <a:spLocks/>
          </p:cNvSpPr>
          <p:nvPr userDrawn="1"/>
        </p:nvSpPr>
        <p:spPr>
          <a:xfrm>
            <a:off x="1245704" y="177323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800" b="0" dirty="0"/>
          </a:p>
        </p:txBody>
      </p:sp>
    </p:spTree>
    <p:extLst>
      <p:ext uri="{BB962C8B-B14F-4D97-AF65-F5344CB8AC3E}">
        <p14:creationId xmlns:p14="http://schemas.microsoft.com/office/powerpoint/2010/main" val="246719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7" r:id="rId3"/>
    <p:sldLayoutId id="2147483658" r:id="rId4"/>
    <p:sldLayoutId id="214748365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1DB8D2F4-5C17-5623-3AA3-A57901249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50"/>
            <a:ext cx="12192000" cy="702945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D50A64C-91C1-614A-5542-20E9E8469527}"/>
              </a:ext>
            </a:extLst>
          </p:cNvPr>
          <p:cNvSpPr txBox="1"/>
          <p:nvPr/>
        </p:nvSpPr>
        <p:spPr>
          <a:xfrm>
            <a:off x="411480" y="3521720"/>
            <a:ext cx="542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TITULO PONENCIA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A8489BE-C269-D741-89E3-B5BBF14860E8}"/>
              </a:ext>
            </a:extLst>
          </p:cNvPr>
          <p:cNvSpPr txBox="1"/>
          <p:nvPr/>
        </p:nvSpPr>
        <p:spPr>
          <a:xfrm>
            <a:off x="411480" y="5051360"/>
            <a:ext cx="5429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19755B18-DFFD-3C42-A235-CF1636BA4609}"/>
              </a:ext>
            </a:extLst>
          </p:cNvPr>
          <p:cNvCxnSpPr/>
          <p:nvPr/>
        </p:nvCxnSpPr>
        <p:spPr>
          <a:xfrm>
            <a:off x="640080" y="4709160"/>
            <a:ext cx="536067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85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92EE23A5-75B8-1C7C-B140-1D484DC4E7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250DAF-7571-8727-22DC-C9B9B0463897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3668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4103</TotalTime>
  <Words>3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Arial</vt:lpstr>
      <vt:lpstr>Open Sans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Barbara Navarro</dc:creator>
  <cp:lastModifiedBy>Barbara Navarro</cp:lastModifiedBy>
  <cp:revision>2</cp:revision>
  <dcterms:created xsi:type="dcterms:W3CDTF">2024-05-17T09:29:41Z</dcterms:created>
  <dcterms:modified xsi:type="dcterms:W3CDTF">2024-05-21T08:44:25Z</dcterms:modified>
</cp:coreProperties>
</file>