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98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90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51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06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9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479145" cy="614073"/>
          </a:xfrm>
          <a:prstGeom prst="rect">
            <a:avLst/>
          </a:prstGeom>
        </p:spPr>
        <p:txBody>
          <a:bodyPr/>
          <a:lstStyle/>
          <a:p>
            <a:r>
              <a:rPr lang="es-ES" sz="2400" b="1" dirty="0" smtClean="0"/>
              <a:t>Haga clic para agregar título</a:t>
            </a:r>
            <a:br>
              <a:rPr lang="es-ES" sz="2400" b="1" dirty="0" smtClean="0"/>
            </a:br>
            <a:r>
              <a:rPr lang="es-ES" sz="2400" b="1" dirty="0"/>
              <a:t>	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43000" y="1800959"/>
            <a:ext cx="6858000" cy="1655762"/>
          </a:xfrm>
          <a:prstGeom prst="rect">
            <a:avLst/>
          </a:prstGeom>
        </p:spPr>
        <p:txBody>
          <a:bodyPr/>
          <a:lstStyle/>
          <a:p>
            <a:r>
              <a:rPr lang="es-ES" sz="2000" dirty="0" smtClean="0"/>
              <a:t>Nivel 1</a:t>
            </a:r>
          </a:p>
          <a:p>
            <a:pPr lvl="1"/>
            <a:r>
              <a:rPr lang="es-ES" sz="1800" dirty="0" smtClean="0"/>
              <a:t>Nivel 2</a:t>
            </a:r>
          </a:p>
          <a:p>
            <a:pPr lvl="1"/>
            <a:r>
              <a:rPr lang="es-ES" sz="1800" dirty="0" smtClean="0"/>
              <a:t>Nivel 3</a:t>
            </a:r>
          </a:p>
          <a:p>
            <a:pPr lvl="1"/>
            <a:r>
              <a:rPr lang="es-ES" sz="1800" dirty="0" smtClean="0"/>
              <a:t>Nivel 4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326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122363"/>
            <a:ext cx="7479145" cy="614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mtClean="0"/>
              <a:t>Haga clic para agregar título</a:t>
            </a:r>
            <a:br>
              <a:rPr lang="es-ES" sz="2400" b="1" smtClean="0"/>
            </a:br>
            <a:r>
              <a:rPr lang="es-ES" sz="2400" b="1" smtClean="0"/>
              <a:t>	</a:t>
            </a:r>
            <a:br>
              <a:rPr lang="es-ES" sz="2400" b="1" smtClean="0"/>
            </a:br>
            <a:endParaRPr lang="es-ES" sz="2400" b="1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43000" y="1800959"/>
            <a:ext cx="6858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smtClean="0"/>
              <a:t>Nivel 1</a:t>
            </a:r>
          </a:p>
          <a:p>
            <a:pPr lvl="1"/>
            <a:r>
              <a:rPr lang="es-ES" sz="1800" smtClean="0"/>
              <a:t>Nivel 2</a:t>
            </a:r>
          </a:p>
          <a:p>
            <a:pPr lvl="1"/>
            <a:r>
              <a:rPr lang="es-ES" sz="1800" smtClean="0"/>
              <a:t>Nivel 3</a:t>
            </a:r>
          </a:p>
          <a:p>
            <a:pPr lvl="1"/>
            <a:r>
              <a:rPr lang="es-ES" sz="1800" smtClean="0"/>
              <a:t>Nivel 4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708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6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26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Haga clic para agregar título   </vt:lpstr>
      <vt:lpstr>Presentación de PowerPoint</vt:lpstr>
      <vt:lpstr>Presentación de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Moreno</dc:creator>
  <cp:lastModifiedBy>Leticia Mesado</cp:lastModifiedBy>
  <cp:revision>3</cp:revision>
  <dcterms:created xsi:type="dcterms:W3CDTF">2014-02-18T09:10:54Z</dcterms:created>
  <dcterms:modified xsi:type="dcterms:W3CDTF">2014-02-18T09:52:37Z</dcterms:modified>
</cp:coreProperties>
</file>